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3" r:id="rId6"/>
    <p:sldId id="261" r:id="rId7"/>
    <p:sldId id="265" r:id="rId8"/>
    <p:sldId id="273" r:id="rId9"/>
    <p:sldId id="262" r:id="rId10"/>
    <p:sldId id="264" r:id="rId11"/>
    <p:sldId id="266" r:id="rId12"/>
    <p:sldId id="267" r:id="rId13"/>
    <p:sldId id="268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60F1F8-E780-4B8D-96A6-3184A42B7C97}" v="1" dt="2022-01-21T01:08:25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456" autoAdjust="0"/>
  </p:normalViewPr>
  <p:slideViewPr>
    <p:cSldViewPr snapToGrid="0">
      <p:cViewPr varScale="1">
        <p:scale>
          <a:sx n="90" d="100"/>
          <a:sy n="90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Perez" userId="0e70ed7e-64d7-4849-8228-bc399e0ce81d" providerId="ADAL" clId="{52683737-D2C2-434B-83F2-4613E3779F18}"/>
    <pc:docChg chg="undo custSel modSld sldOrd">
      <pc:chgData name="Danny Perez" userId="0e70ed7e-64d7-4849-8228-bc399e0ce81d" providerId="ADAL" clId="{52683737-D2C2-434B-83F2-4613E3779F18}" dt="2022-01-20T12:28:54.948" v="38"/>
      <pc:docMkLst>
        <pc:docMk/>
      </pc:docMkLst>
      <pc:sldChg chg="modSp mod">
        <pc:chgData name="Danny Perez" userId="0e70ed7e-64d7-4849-8228-bc399e0ce81d" providerId="ADAL" clId="{52683737-D2C2-434B-83F2-4613E3779F18}" dt="2022-01-20T04:34:52.526" v="29" actId="1076"/>
        <pc:sldMkLst>
          <pc:docMk/>
          <pc:sldMk cId="2142314417" sldId="256"/>
        </pc:sldMkLst>
        <pc:spChg chg="mod">
          <ac:chgData name="Danny Perez" userId="0e70ed7e-64d7-4849-8228-bc399e0ce81d" providerId="ADAL" clId="{52683737-D2C2-434B-83F2-4613E3779F18}" dt="2022-01-20T04:29:34.181" v="25" actId="1076"/>
          <ac:spMkLst>
            <pc:docMk/>
            <pc:sldMk cId="2142314417" sldId="256"/>
            <ac:spMk id="2" creationId="{7BB8D9E2-D0C9-497D-959E-A9371743B565}"/>
          </ac:spMkLst>
        </pc:spChg>
        <pc:spChg chg="mod">
          <ac:chgData name="Danny Perez" userId="0e70ed7e-64d7-4849-8228-bc399e0ce81d" providerId="ADAL" clId="{52683737-D2C2-434B-83F2-4613E3779F18}" dt="2022-01-20T04:34:52.526" v="29" actId="1076"/>
          <ac:spMkLst>
            <pc:docMk/>
            <pc:sldMk cId="2142314417" sldId="256"/>
            <ac:spMk id="3" creationId="{EE2A1F3F-BD48-4EEC-B8F6-BA891F07B275}"/>
          </ac:spMkLst>
        </pc:spChg>
        <pc:picChg chg="mod">
          <ac:chgData name="Danny Perez" userId="0e70ed7e-64d7-4849-8228-bc399e0ce81d" providerId="ADAL" clId="{52683737-D2C2-434B-83F2-4613E3779F18}" dt="2022-01-20T04:29:38.499" v="27" actId="1076"/>
          <ac:picMkLst>
            <pc:docMk/>
            <pc:sldMk cId="2142314417" sldId="256"/>
            <ac:picMk id="4" creationId="{368D355F-F1DF-41D1-8F58-9C1FEA44F5AD}"/>
          </ac:picMkLst>
        </pc:picChg>
      </pc:sldChg>
      <pc:sldChg chg="modSp mod">
        <pc:chgData name="Danny Perez" userId="0e70ed7e-64d7-4849-8228-bc399e0ce81d" providerId="ADAL" clId="{52683737-D2C2-434B-83F2-4613E3779F18}" dt="2022-01-20T04:35:02.563" v="30" actId="255"/>
        <pc:sldMkLst>
          <pc:docMk/>
          <pc:sldMk cId="394064132" sldId="257"/>
        </pc:sldMkLst>
        <pc:spChg chg="mod">
          <ac:chgData name="Danny Perez" userId="0e70ed7e-64d7-4849-8228-bc399e0ce81d" providerId="ADAL" clId="{52683737-D2C2-434B-83F2-4613E3779F18}" dt="2022-01-20T04:35:02.563" v="30" actId="255"/>
          <ac:spMkLst>
            <pc:docMk/>
            <pc:sldMk cId="394064132" sldId="257"/>
            <ac:spMk id="2" creationId="{07D2CA21-015F-4735-B8E2-78A3B2B01DAD}"/>
          </ac:spMkLst>
        </pc:spChg>
      </pc:sldChg>
      <pc:sldChg chg="modSp mod">
        <pc:chgData name="Danny Perez" userId="0e70ed7e-64d7-4849-8228-bc399e0ce81d" providerId="ADAL" clId="{52683737-D2C2-434B-83F2-4613E3779F18}" dt="2022-01-20T12:27:42.390" v="34" actId="1076"/>
        <pc:sldMkLst>
          <pc:docMk/>
          <pc:sldMk cId="3221493991" sldId="261"/>
        </pc:sldMkLst>
        <pc:picChg chg="mod">
          <ac:chgData name="Danny Perez" userId="0e70ed7e-64d7-4849-8228-bc399e0ce81d" providerId="ADAL" clId="{52683737-D2C2-434B-83F2-4613E3779F18}" dt="2022-01-20T12:27:42.390" v="34" actId="1076"/>
          <ac:picMkLst>
            <pc:docMk/>
            <pc:sldMk cId="3221493991" sldId="261"/>
            <ac:picMk id="17" creationId="{35BDF237-42C3-44C8-BF71-CC566CD21873}"/>
          </ac:picMkLst>
        </pc:picChg>
      </pc:sldChg>
      <pc:sldChg chg="modSp mod ord">
        <pc:chgData name="Danny Perez" userId="0e70ed7e-64d7-4849-8228-bc399e0ce81d" providerId="ADAL" clId="{52683737-D2C2-434B-83F2-4613E3779F18}" dt="2022-01-20T12:28:37.173" v="36"/>
        <pc:sldMkLst>
          <pc:docMk/>
          <pc:sldMk cId="2203750902" sldId="263"/>
        </pc:sldMkLst>
        <pc:spChg chg="mod">
          <ac:chgData name="Danny Perez" userId="0e70ed7e-64d7-4849-8228-bc399e0ce81d" providerId="ADAL" clId="{52683737-D2C2-434B-83F2-4613E3779F18}" dt="2022-01-20T04:35:49.804" v="33" actId="20577"/>
          <ac:spMkLst>
            <pc:docMk/>
            <pc:sldMk cId="2203750902" sldId="263"/>
            <ac:spMk id="4" creationId="{848D5395-3A8E-4229-A943-447D6BFC107A}"/>
          </ac:spMkLst>
        </pc:spChg>
      </pc:sldChg>
      <pc:sldChg chg="ord">
        <pc:chgData name="Danny Perez" userId="0e70ed7e-64d7-4849-8228-bc399e0ce81d" providerId="ADAL" clId="{52683737-D2C2-434B-83F2-4613E3779F18}" dt="2022-01-20T12:28:54.948" v="38"/>
        <pc:sldMkLst>
          <pc:docMk/>
          <pc:sldMk cId="4047665369" sldId="265"/>
        </pc:sldMkLst>
      </pc:sldChg>
    </pc:docChg>
  </pc:docChgLst>
  <pc:docChgLst>
    <pc:chgData name="Danny Perez" userId="0e70ed7e-64d7-4849-8228-bc399e0ce81d" providerId="ADAL" clId="{C060F1F8-E780-4B8D-96A6-3184A42B7C97}"/>
    <pc:docChg chg="custSel addSld delSld modSld">
      <pc:chgData name="Danny Perez" userId="0e70ed7e-64d7-4849-8228-bc399e0ce81d" providerId="ADAL" clId="{C060F1F8-E780-4B8D-96A6-3184A42B7C97}" dt="2022-01-21T01:16:42.655" v="320" actId="27636"/>
      <pc:docMkLst>
        <pc:docMk/>
      </pc:docMkLst>
      <pc:sldChg chg="modSp mod">
        <pc:chgData name="Danny Perez" userId="0e70ed7e-64d7-4849-8228-bc399e0ce81d" providerId="ADAL" clId="{C060F1F8-E780-4B8D-96A6-3184A42B7C97}" dt="2022-01-21T01:15:22.103" v="287" actId="27636"/>
        <pc:sldMkLst>
          <pc:docMk/>
          <pc:sldMk cId="3758543268" sldId="259"/>
        </pc:sldMkLst>
        <pc:spChg chg="mod">
          <ac:chgData name="Danny Perez" userId="0e70ed7e-64d7-4849-8228-bc399e0ce81d" providerId="ADAL" clId="{C060F1F8-E780-4B8D-96A6-3184A42B7C97}" dt="2022-01-21T01:15:22.103" v="287" actId="27636"/>
          <ac:spMkLst>
            <pc:docMk/>
            <pc:sldMk cId="3758543268" sldId="259"/>
            <ac:spMk id="3" creationId="{0F3C02D3-5033-4D8C-97B4-88D88F64C2FE}"/>
          </ac:spMkLst>
        </pc:spChg>
      </pc:sldChg>
      <pc:sldChg chg="delSp modSp mod">
        <pc:chgData name="Danny Perez" userId="0e70ed7e-64d7-4849-8228-bc399e0ce81d" providerId="ADAL" clId="{C060F1F8-E780-4B8D-96A6-3184A42B7C97}" dt="2022-01-21T01:10:56.908" v="42" actId="20577"/>
        <pc:sldMkLst>
          <pc:docMk/>
          <pc:sldMk cId="4030452058" sldId="262"/>
        </pc:sldMkLst>
        <pc:spChg chg="mod">
          <ac:chgData name="Danny Perez" userId="0e70ed7e-64d7-4849-8228-bc399e0ce81d" providerId="ADAL" clId="{C060F1F8-E780-4B8D-96A6-3184A42B7C97}" dt="2022-01-21T01:10:56.908" v="42" actId="20577"/>
          <ac:spMkLst>
            <pc:docMk/>
            <pc:sldMk cId="4030452058" sldId="262"/>
            <ac:spMk id="2" creationId="{0807D085-58E3-4150-940E-DA8C1614371B}"/>
          </ac:spMkLst>
        </pc:spChg>
        <pc:picChg chg="del">
          <ac:chgData name="Danny Perez" userId="0e70ed7e-64d7-4849-8228-bc399e0ce81d" providerId="ADAL" clId="{C060F1F8-E780-4B8D-96A6-3184A42B7C97}" dt="2022-01-21T01:09:47.716" v="24" actId="478"/>
          <ac:picMkLst>
            <pc:docMk/>
            <pc:sldMk cId="4030452058" sldId="262"/>
            <ac:picMk id="7" creationId="{973250C3-F55E-4FEC-8646-61060198ABF9}"/>
          </ac:picMkLst>
        </pc:picChg>
      </pc:sldChg>
      <pc:sldChg chg="modSp mod">
        <pc:chgData name="Danny Perez" userId="0e70ed7e-64d7-4849-8228-bc399e0ce81d" providerId="ADAL" clId="{C060F1F8-E780-4B8D-96A6-3184A42B7C97}" dt="2022-01-21T01:13:34.691" v="181" actId="20577"/>
        <pc:sldMkLst>
          <pc:docMk/>
          <pc:sldMk cId="2203750902" sldId="263"/>
        </pc:sldMkLst>
        <pc:spChg chg="mod">
          <ac:chgData name="Danny Perez" userId="0e70ed7e-64d7-4849-8228-bc399e0ce81d" providerId="ADAL" clId="{C060F1F8-E780-4B8D-96A6-3184A42B7C97}" dt="2022-01-21T01:13:34.691" v="181" actId="20577"/>
          <ac:spMkLst>
            <pc:docMk/>
            <pc:sldMk cId="2203750902" sldId="263"/>
            <ac:spMk id="2" creationId="{C8CF4E65-3863-43CA-9DC3-A14243498A11}"/>
          </ac:spMkLst>
        </pc:spChg>
      </pc:sldChg>
      <pc:sldChg chg="modSp mod">
        <pc:chgData name="Danny Perez" userId="0e70ed7e-64d7-4849-8228-bc399e0ce81d" providerId="ADAL" clId="{C060F1F8-E780-4B8D-96A6-3184A42B7C97}" dt="2022-01-21T01:11:24.365" v="59" actId="20577"/>
        <pc:sldMkLst>
          <pc:docMk/>
          <pc:sldMk cId="4166794802" sldId="264"/>
        </pc:sldMkLst>
        <pc:spChg chg="mod">
          <ac:chgData name="Danny Perez" userId="0e70ed7e-64d7-4849-8228-bc399e0ce81d" providerId="ADAL" clId="{C060F1F8-E780-4B8D-96A6-3184A42B7C97}" dt="2022-01-21T01:11:24.365" v="59" actId="20577"/>
          <ac:spMkLst>
            <pc:docMk/>
            <pc:sldMk cId="4166794802" sldId="264"/>
            <ac:spMk id="5" creationId="{8B7F6AC4-505C-40E7-AB22-107A8B4B0C9E}"/>
          </ac:spMkLst>
        </pc:spChg>
      </pc:sldChg>
      <pc:sldChg chg="addSp delSp modSp mod">
        <pc:chgData name="Danny Perez" userId="0e70ed7e-64d7-4849-8228-bc399e0ce81d" providerId="ADAL" clId="{C060F1F8-E780-4B8D-96A6-3184A42B7C97}" dt="2022-01-21T01:09:04.511" v="23" actId="1076"/>
        <pc:sldMkLst>
          <pc:docMk/>
          <pc:sldMk cId="4047665369" sldId="265"/>
        </pc:sldMkLst>
        <pc:spChg chg="mod">
          <ac:chgData name="Danny Perez" userId="0e70ed7e-64d7-4849-8228-bc399e0ce81d" providerId="ADAL" clId="{C060F1F8-E780-4B8D-96A6-3184A42B7C97}" dt="2022-01-21T01:09:04.511" v="23" actId="1076"/>
          <ac:spMkLst>
            <pc:docMk/>
            <pc:sldMk cId="4047665369" sldId="265"/>
            <ac:spMk id="4" creationId="{3E476FFE-38E4-4CCD-87EE-3C7E3CC2DB22}"/>
          </ac:spMkLst>
        </pc:spChg>
        <pc:spChg chg="add del mod">
          <ac:chgData name="Danny Perez" userId="0e70ed7e-64d7-4849-8228-bc399e0ce81d" providerId="ADAL" clId="{C060F1F8-E780-4B8D-96A6-3184A42B7C97}" dt="2022-01-21T01:07:50.020" v="2" actId="478"/>
          <ac:spMkLst>
            <pc:docMk/>
            <pc:sldMk cId="4047665369" sldId="265"/>
            <ac:spMk id="5" creationId="{08C6DD68-C32F-4131-A869-BB733E3300A3}"/>
          </ac:spMkLst>
        </pc:spChg>
        <pc:spChg chg="del">
          <ac:chgData name="Danny Perez" userId="0e70ed7e-64d7-4849-8228-bc399e0ce81d" providerId="ADAL" clId="{C060F1F8-E780-4B8D-96A6-3184A42B7C97}" dt="2022-01-21T01:08:10.839" v="4" actId="478"/>
          <ac:spMkLst>
            <pc:docMk/>
            <pc:sldMk cId="4047665369" sldId="265"/>
            <ac:spMk id="6" creationId="{8D92B3D0-5677-410F-BD31-C319023D161B}"/>
          </ac:spMkLst>
        </pc:spChg>
        <pc:spChg chg="add del mod">
          <ac:chgData name="Danny Perez" userId="0e70ed7e-64d7-4849-8228-bc399e0ce81d" providerId="ADAL" clId="{C060F1F8-E780-4B8D-96A6-3184A42B7C97}" dt="2022-01-21T01:08:25.247" v="6"/>
          <ac:spMkLst>
            <pc:docMk/>
            <pc:sldMk cId="4047665369" sldId="265"/>
            <ac:spMk id="8" creationId="{BC614C84-BEC2-48B7-9FA6-EDB37E6FDF0C}"/>
          </ac:spMkLst>
        </pc:spChg>
        <pc:spChg chg="add del mod">
          <ac:chgData name="Danny Perez" userId="0e70ed7e-64d7-4849-8228-bc399e0ce81d" providerId="ADAL" clId="{C060F1F8-E780-4B8D-96A6-3184A42B7C97}" dt="2022-01-21T01:08:12.868" v="5" actId="478"/>
          <ac:spMkLst>
            <pc:docMk/>
            <pc:sldMk cId="4047665369" sldId="265"/>
            <ac:spMk id="12" creationId="{B4B59F89-DA7F-4C7C-B917-573FD42C3699}"/>
          </ac:spMkLst>
        </pc:spChg>
        <pc:picChg chg="del">
          <ac:chgData name="Danny Perez" userId="0e70ed7e-64d7-4849-8228-bc399e0ce81d" providerId="ADAL" clId="{C060F1F8-E780-4B8D-96A6-3184A42B7C97}" dt="2022-01-21T01:07:46.130" v="1" actId="478"/>
          <ac:picMkLst>
            <pc:docMk/>
            <pc:sldMk cId="4047665369" sldId="265"/>
            <ac:picMk id="9" creationId="{132D0459-E12D-48A6-9FC7-BA8A73801CE8}"/>
          </ac:picMkLst>
        </pc:picChg>
        <pc:picChg chg="del">
          <ac:chgData name="Danny Perez" userId="0e70ed7e-64d7-4849-8228-bc399e0ce81d" providerId="ADAL" clId="{C060F1F8-E780-4B8D-96A6-3184A42B7C97}" dt="2022-01-21T01:07:50.975" v="3" actId="478"/>
          <ac:picMkLst>
            <pc:docMk/>
            <pc:sldMk cId="4047665369" sldId="265"/>
            <ac:picMk id="11" creationId="{A6499856-D5A8-4EFB-9CAA-31AC980549F9}"/>
          </ac:picMkLst>
        </pc:picChg>
        <pc:picChg chg="add mod">
          <ac:chgData name="Danny Perez" userId="0e70ed7e-64d7-4849-8228-bc399e0ce81d" providerId="ADAL" clId="{C060F1F8-E780-4B8D-96A6-3184A42B7C97}" dt="2022-01-21T01:09:01.941" v="22" actId="1076"/>
          <ac:picMkLst>
            <pc:docMk/>
            <pc:sldMk cId="4047665369" sldId="265"/>
            <ac:picMk id="14" creationId="{A80047ED-57F6-4692-A5BC-0BB0B3692B18}"/>
          </ac:picMkLst>
        </pc:picChg>
      </pc:sldChg>
      <pc:sldChg chg="modSp mod">
        <pc:chgData name="Danny Perez" userId="0e70ed7e-64d7-4849-8228-bc399e0ce81d" providerId="ADAL" clId="{C060F1F8-E780-4B8D-96A6-3184A42B7C97}" dt="2022-01-21T01:11:43.092" v="75" actId="20577"/>
        <pc:sldMkLst>
          <pc:docMk/>
          <pc:sldMk cId="3262976973" sldId="266"/>
        </pc:sldMkLst>
        <pc:spChg chg="mod">
          <ac:chgData name="Danny Perez" userId="0e70ed7e-64d7-4849-8228-bc399e0ce81d" providerId="ADAL" clId="{C060F1F8-E780-4B8D-96A6-3184A42B7C97}" dt="2022-01-21T01:11:43.092" v="75" actId="20577"/>
          <ac:spMkLst>
            <pc:docMk/>
            <pc:sldMk cId="3262976973" sldId="266"/>
            <ac:spMk id="2" creationId="{E8CBB46D-2769-461C-8033-D7AF970ACFA8}"/>
          </ac:spMkLst>
        </pc:spChg>
      </pc:sldChg>
      <pc:sldChg chg="modSp mod">
        <pc:chgData name="Danny Perez" userId="0e70ed7e-64d7-4849-8228-bc399e0ce81d" providerId="ADAL" clId="{C060F1F8-E780-4B8D-96A6-3184A42B7C97}" dt="2022-01-21T01:15:57.500" v="289" actId="20577"/>
        <pc:sldMkLst>
          <pc:docMk/>
          <pc:sldMk cId="3420829267" sldId="267"/>
        </pc:sldMkLst>
        <pc:spChg chg="mod">
          <ac:chgData name="Danny Perez" userId="0e70ed7e-64d7-4849-8228-bc399e0ce81d" providerId="ADAL" clId="{C060F1F8-E780-4B8D-96A6-3184A42B7C97}" dt="2022-01-21T01:15:57.500" v="289" actId="20577"/>
          <ac:spMkLst>
            <pc:docMk/>
            <pc:sldMk cId="3420829267" sldId="267"/>
            <ac:spMk id="2" creationId="{E8CBB46D-2769-461C-8033-D7AF970ACFA8}"/>
          </ac:spMkLst>
        </pc:spChg>
      </pc:sldChg>
      <pc:sldChg chg="modSp mod">
        <pc:chgData name="Danny Perez" userId="0e70ed7e-64d7-4849-8228-bc399e0ce81d" providerId="ADAL" clId="{C060F1F8-E780-4B8D-96A6-3184A42B7C97}" dt="2022-01-21T01:16:10.844" v="303" actId="20577"/>
        <pc:sldMkLst>
          <pc:docMk/>
          <pc:sldMk cId="3938593722" sldId="268"/>
        </pc:sldMkLst>
        <pc:spChg chg="mod">
          <ac:chgData name="Danny Perez" userId="0e70ed7e-64d7-4849-8228-bc399e0ce81d" providerId="ADAL" clId="{C060F1F8-E780-4B8D-96A6-3184A42B7C97}" dt="2022-01-21T01:16:10.844" v="303" actId="20577"/>
          <ac:spMkLst>
            <pc:docMk/>
            <pc:sldMk cId="3938593722" sldId="268"/>
            <ac:spMk id="2" creationId="{EA45277F-1DDF-42C7-A4F3-EF9460F9F5D2}"/>
          </ac:spMkLst>
        </pc:spChg>
      </pc:sldChg>
      <pc:sldChg chg="modSp del mod">
        <pc:chgData name="Danny Perez" userId="0e70ed7e-64d7-4849-8228-bc399e0ce81d" providerId="ADAL" clId="{C060F1F8-E780-4B8D-96A6-3184A42B7C97}" dt="2022-01-21T01:16:15.078" v="304" actId="2696"/>
        <pc:sldMkLst>
          <pc:docMk/>
          <pc:sldMk cId="2100374048" sldId="269"/>
        </pc:sldMkLst>
        <pc:spChg chg="mod">
          <ac:chgData name="Danny Perez" userId="0e70ed7e-64d7-4849-8228-bc399e0ce81d" providerId="ADAL" clId="{C060F1F8-E780-4B8D-96A6-3184A42B7C97}" dt="2022-01-21T01:12:19.372" v="108" actId="20577"/>
          <ac:spMkLst>
            <pc:docMk/>
            <pc:sldMk cId="2100374048" sldId="269"/>
            <ac:spMk id="2" creationId="{54FB4D99-6C10-4044-BEFF-1588F7AEC981}"/>
          </ac:spMkLst>
        </pc:spChg>
      </pc:sldChg>
      <pc:sldChg chg="del">
        <pc:chgData name="Danny Perez" userId="0e70ed7e-64d7-4849-8228-bc399e0ce81d" providerId="ADAL" clId="{C060F1F8-E780-4B8D-96A6-3184A42B7C97}" dt="2022-01-21T01:14:43.023" v="268" actId="2696"/>
        <pc:sldMkLst>
          <pc:docMk/>
          <pc:sldMk cId="3521977020" sldId="271"/>
        </pc:sldMkLst>
      </pc:sldChg>
      <pc:sldChg chg="modSp mod">
        <pc:chgData name="Danny Perez" userId="0e70ed7e-64d7-4849-8228-bc399e0ce81d" providerId="ADAL" clId="{C060F1F8-E780-4B8D-96A6-3184A42B7C97}" dt="2022-01-21T01:16:42.655" v="320" actId="27636"/>
        <pc:sldMkLst>
          <pc:docMk/>
          <pc:sldMk cId="1699502028" sldId="272"/>
        </pc:sldMkLst>
        <pc:spChg chg="mod">
          <ac:chgData name="Danny Perez" userId="0e70ed7e-64d7-4849-8228-bc399e0ce81d" providerId="ADAL" clId="{C060F1F8-E780-4B8D-96A6-3184A42B7C97}" dt="2022-01-21T01:16:32.596" v="318" actId="20577"/>
          <ac:spMkLst>
            <pc:docMk/>
            <pc:sldMk cId="1699502028" sldId="272"/>
            <ac:spMk id="2" creationId="{43ED8D9F-BBF3-436A-9658-4DF15B9B1391}"/>
          </ac:spMkLst>
        </pc:spChg>
        <pc:spChg chg="mod">
          <ac:chgData name="Danny Perez" userId="0e70ed7e-64d7-4849-8228-bc399e0ce81d" providerId="ADAL" clId="{C060F1F8-E780-4B8D-96A6-3184A42B7C97}" dt="2022-01-21T01:16:42.655" v="320" actId="27636"/>
          <ac:spMkLst>
            <pc:docMk/>
            <pc:sldMk cId="1699502028" sldId="272"/>
            <ac:spMk id="3" creationId="{550E78F4-55DA-4F54-8B87-BE229C4189BE}"/>
          </ac:spMkLst>
        </pc:spChg>
      </pc:sldChg>
      <pc:sldChg chg="add">
        <pc:chgData name="Danny Perez" userId="0e70ed7e-64d7-4849-8228-bc399e0ce81d" providerId="ADAL" clId="{C060F1F8-E780-4B8D-96A6-3184A42B7C97}" dt="2022-01-21T01:07:43.019" v="0" actId="2890"/>
        <pc:sldMkLst>
          <pc:docMk/>
          <pc:sldMk cId="1189780339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0A7AD-3F63-4420-8C26-6850E8961D9D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F9164-F822-4FD4-9424-A38D0259B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3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23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Segment 2 Submission</a:t>
            </a:r>
            <a:br>
              <a:rPr lang="en-US" dirty="0"/>
            </a:br>
            <a:r>
              <a:rPr lang="en-US" dirty="0"/>
              <a:t>Conducted Clean Up</a:t>
            </a:r>
          </a:p>
          <a:p>
            <a:r>
              <a:rPr lang="en-US" dirty="0"/>
              <a:t>Narrowed the Data Set</a:t>
            </a:r>
          </a:p>
          <a:p>
            <a:r>
              <a:rPr lang="en-US" dirty="0"/>
              <a:t>Uploaded Clean Data</a:t>
            </a:r>
          </a:p>
          <a:p>
            <a:r>
              <a:rPr lang="en-US" dirty="0"/>
              <a:t>Ran Correlation Analysis?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2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Scaling and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30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Price</a:t>
            </a:r>
          </a:p>
          <a:p>
            <a:r>
              <a:rPr lang="en-US" dirty="0"/>
              <a:t>Targeted MLR</a:t>
            </a:r>
          </a:p>
          <a:p>
            <a:r>
              <a:rPr lang="en-US" dirty="0"/>
              <a:t>MLR 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00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FF00"/>
              </a:buClr>
            </a:pPr>
            <a:r>
              <a:rPr lang="en-US" dirty="0"/>
              <a:t>Review at end of project</a:t>
            </a:r>
            <a:br>
              <a:rPr lang="en-US" dirty="0"/>
            </a:br>
            <a:r>
              <a:rPr lang="en-US" dirty="0"/>
              <a:t>Obtain historical daily option chain history data to set up better sampling parameters</a:t>
            </a:r>
          </a:p>
          <a:p>
            <a:pPr>
              <a:buClr>
                <a:srgbClr val="00FF00"/>
              </a:buClr>
            </a:pPr>
            <a:r>
              <a:rPr lang="en-US" dirty="0"/>
              <a:t>Look into factors affecting our model results with Random Forest</a:t>
            </a:r>
          </a:p>
          <a:p>
            <a:pPr>
              <a:buClr>
                <a:srgbClr val="00FF00"/>
              </a:buClr>
            </a:pPr>
            <a:r>
              <a:rPr lang="en-US" dirty="0"/>
              <a:t>Perform further statistical analysis on more features……..</a:t>
            </a:r>
          </a:p>
          <a:p>
            <a:pPr>
              <a:buClr>
                <a:srgbClr val="00FF00"/>
              </a:buClr>
            </a:pPr>
            <a:r>
              <a:rPr lang="en-US" dirty="0"/>
              <a:t>Increase knowledge of statistics principles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5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analytics is an integral part of almost every industry today. These days It is hard to think of an industry in which Data Analytics does not play a major role.  The options market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use of options allows the investor to trade the market’s “third dimension”. 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Options allow the investor to trade not only stock movements but also the passage of time and movements in volatility</a:t>
            </a:r>
            <a:r>
              <a:rPr lang="en-US" sz="2800" b="0" i="0" kern="1200" dirty="0">
                <a:solidFill>
                  <a:srgbClr val="111111"/>
                </a:solidFill>
                <a:effectLst/>
                <a:latin typeface="SourceSansPro"/>
                <a:ea typeface="+mn-ea"/>
                <a:cs typeface="+mn-cs"/>
              </a:rPr>
              <a:t>. Most stocks don't have large moves most of the time. Only a few stocks actually move significantly, and they do it rarely. Your ability to take advantage of stagnation could turn out to be the factor deciding whether your financial goals are </a:t>
            </a: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reached, or they remain simply a pipe dream. Only options offer the strategic alternatives necessary to profit in every type of market.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4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5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the questions and see which should be changed… or as we complete the project we come back and update the questions we actually answered throughout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1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Waiting to see if we need more Logo’s to be included if not this is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0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Possibly add Test/Train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69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Pandas to Postgres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Pandas to Postgres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6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20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NEEDS TO BE 100% </a:t>
            </a:r>
            <a:r>
              <a:rPr lang="en-US" dirty="0" err="1"/>
              <a:t>Editted</a:t>
            </a:r>
            <a:r>
              <a:rPr lang="en-US" dirty="0"/>
              <a:t>…</a:t>
            </a:r>
          </a:p>
          <a:p>
            <a:r>
              <a:rPr lang="en-US" dirty="0"/>
              <a:t>It shows the imports they used which will be replaced with ours</a:t>
            </a:r>
          </a:p>
          <a:p>
            <a:r>
              <a:rPr lang="en-US" dirty="0"/>
              <a:t>Title should also be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F9164-F822-4FD4-9424-A38D0259BF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4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January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57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January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January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2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January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9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January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January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January 20,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January 20,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January 20,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5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January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9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January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3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January 20,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06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760B8C-89FC-4C84-BDDB-42EAB23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68D355F-F1DF-41D1-8F58-9C1FEA44F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26D9977B-0E49-40A1-B999-9C80377FC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100407" cy="6858000"/>
          </a:xfrm>
          <a:custGeom>
            <a:avLst/>
            <a:gdLst>
              <a:gd name="connsiteX0" fmla="*/ 1478232 w 7100407"/>
              <a:gd name="connsiteY0" fmla="*/ 0 h 6858000"/>
              <a:gd name="connsiteX1" fmla="*/ 5123701 w 7100407"/>
              <a:gd name="connsiteY1" fmla="*/ 0 h 6858000"/>
              <a:gd name="connsiteX2" fmla="*/ 5336836 w 7100407"/>
              <a:gd name="connsiteY2" fmla="*/ 117758 h 6858000"/>
              <a:gd name="connsiteX3" fmla="*/ 5569892 w 7100407"/>
              <a:gd name="connsiteY3" fmla="*/ 265913 h 6858000"/>
              <a:gd name="connsiteX4" fmla="*/ 6748214 w 7100407"/>
              <a:gd name="connsiteY4" fmla="*/ 1870260 h 6858000"/>
              <a:gd name="connsiteX5" fmla="*/ 7044312 w 7100407"/>
              <a:gd name="connsiteY5" fmla="*/ 3583629 h 6858000"/>
              <a:gd name="connsiteX6" fmla="*/ 5784507 w 7100407"/>
              <a:gd name="connsiteY6" fmla="*/ 6102159 h 6858000"/>
              <a:gd name="connsiteX7" fmla="*/ 4543102 w 7100407"/>
              <a:gd name="connsiteY7" fmla="*/ 6794309 h 6858000"/>
              <a:gd name="connsiteX8" fmla="*/ 4294648 w 7100407"/>
              <a:gd name="connsiteY8" fmla="*/ 6858000 h 6858000"/>
              <a:gd name="connsiteX9" fmla="*/ 2401901 w 7100407"/>
              <a:gd name="connsiteY9" fmla="*/ 6858000 h 6858000"/>
              <a:gd name="connsiteX10" fmla="*/ 2199908 w 7100407"/>
              <a:gd name="connsiteY10" fmla="*/ 6808527 h 6858000"/>
              <a:gd name="connsiteX11" fmla="*/ 1561496 w 7100407"/>
              <a:gd name="connsiteY11" fmla="*/ 6516913 h 6858000"/>
              <a:gd name="connsiteX12" fmla="*/ 508318 w 7100407"/>
              <a:gd name="connsiteY12" fmla="*/ 5721038 h 6858000"/>
              <a:gd name="connsiteX13" fmla="*/ 43792 w 7100407"/>
              <a:gd name="connsiteY13" fmla="*/ 5068808 h 6858000"/>
              <a:gd name="connsiteX14" fmla="*/ 0 w 7100407"/>
              <a:gd name="connsiteY14" fmla="*/ 4992019 h 6858000"/>
              <a:gd name="connsiteX15" fmla="*/ 0 w 7100407"/>
              <a:gd name="connsiteY15" fmla="*/ 1586010 h 6858000"/>
              <a:gd name="connsiteX16" fmla="*/ 3658 w 7100407"/>
              <a:gd name="connsiteY16" fmla="*/ 1575960 h 6858000"/>
              <a:gd name="connsiteX17" fmla="*/ 763224 w 7100407"/>
              <a:gd name="connsiteY17" fmla="*/ 435512 h 6858000"/>
              <a:gd name="connsiteX18" fmla="*/ 1376867 w 7100407"/>
              <a:gd name="connsiteY18" fmla="*/ 535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100407" h="6858000">
                <a:moveTo>
                  <a:pt x="1478232" y="0"/>
                </a:moveTo>
                <a:lnTo>
                  <a:pt x="5123701" y="0"/>
                </a:lnTo>
                <a:lnTo>
                  <a:pt x="5336836" y="117758"/>
                </a:lnTo>
                <a:cubicBezTo>
                  <a:pt x="5419064" y="166493"/>
                  <a:pt x="5496999" y="216088"/>
                  <a:pt x="5569892" y="265913"/>
                </a:cubicBezTo>
                <a:cubicBezTo>
                  <a:pt x="5738965" y="373824"/>
                  <a:pt x="6502212" y="1317394"/>
                  <a:pt x="6748214" y="1870260"/>
                </a:cubicBezTo>
                <a:cubicBezTo>
                  <a:pt x="6993681" y="2422592"/>
                  <a:pt x="7205013" y="2877517"/>
                  <a:pt x="7044312" y="3583629"/>
                </a:cubicBezTo>
                <a:cubicBezTo>
                  <a:pt x="6883604" y="4288680"/>
                  <a:pt x="6353534" y="5625104"/>
                  <a:pt x="5784507" y="6102159"/>
                </a:cubicBezTo>
                <a:cubicBezTo>
                  <a:pt x="5429525" y="6399659"/>
                  <a:pt x="5014472" y="6649034"/>
                  <a:pt x="4543102" y="6794309"/>
                </a:cubicBezTo>
                <a:lnTo>
                  <a:pt x="4294648" y="6858000"/>
                </a:lnTo>
                <a:lnTo>
                  <a:pt x="2401901" y="6858000"/>
                </a:lnTo>
                <a:lnTo>
                  <a:pt x="2199908" y="6808527"/>
                </a:lnTo>
                <a:cubicBezTo>
                  <a:pt x="1966062" y="6739921"/>
                  <a:pt x="1757315" y="6643529"/>
                  <a:pt x="1561496" y="6516913"/>
                </a:cubicBezTo>
                <a:cubicBezTo>
                  <a:pt x="1210791" y="6251624"/>
                  <a:pt x="784153" y="6061198"/>
                  <a:pt x="508318" y="5721038"/>
                </a:cubicBezTo>
                <a:cubicBezTo>
                  <a:pt x="370401" y="5550958"/>
                  <a:pt x="199309" y="5325558"/>
                  <a:pt x="43792" y="5068808"/>
                </a:cubicBezTo>
                <a:lnTo>
                  <a:pt x="0" y="4992019"/>
                </a:lnTo>
                <a:lnTo>
                  <a:pt x="0" y="1586010"/>
                </a:lnTo>
                <a:lnTo>
                  <a:pt x="3658" y="1575960"/>
                </a:lnTo>
                <a:cubicBezTo>
                  <a:pt x="175346" y="1155399"/>
                  <a:pt x="427427" y="771309"/>
                  <a:pt x="763224" y="435512"/>
                </a:cubicBezTo>
                <a:cubicBezTo>
                  <a:pt x="809294" y="389442"/>
                  <a:pt x="1049752" y="231096"/>
                  <a:pt x="1376867" y="5354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8D9E2-D0C9-497D-959E-A9371743B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034" y="819046"/>
            <a:ext cx="5376000" cy="2208556"/>
          </a:xfrm>
        </p:spPr>
        <p:txBody>
          <a:bodyPr>
            <a:normAutofit/>
          </a:bodyPr>
          <a:lstStyle/>
          <a:p>
            <a:r>
              <a:rPr lang="en-US" dirty="0"/>
              <a:t>Predicting an Option contracts price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A1F3F-BD48-4EEC-B8F6-BA891F07B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8"/>
            <a:ext cx="5376000" cy="1711758"/>
          </a:xfrm>
        </p:spPr>
        <p:txBody>
          <a:bodyPr>
            <a:normAutofit fontScale="40000" lnSpcReduction="20000"/>
          </a:bodyPr>
          <a:lstStyle/>
          <a:p>
            <a:r>
              <a:rPr lang="en-US" sz="4800" dirty="0"/>
              <a:t>Capstone Project</a:t>
            </a:r>
          </a:p>
          <a:p>
            <a:r>
              <a:rPr lang="en-US" sz="4800" dirty="0"/>
              <a:t>Data Analytics Boot Camp</a:t>
            </a:r>
          </a:p>
          <a:p>
            <a:r>
              <a:rPr lang="en-US" sz="4800" dirty="0"/>
              <a:t>The University of Miami</a:t>
            </a:r>
          </a:p>
          <a:p>
            <a:r>
              <a:rPr lang="en-US" sz="4800" dirty="0"/>
              <a:t>E. Deutsch | D. Perez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423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7F6AC4-505C-40E7-AB22-107A8B4B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Split/Test/Train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2E8C6F-18F5-4282-8962-34AA61B4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9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B46D-2769-461C-8033-D7AF970A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F22E6-FEB5-4F06-A8DC-9F10EF78416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BD980-F21F-4310-9548-85E854CC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7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B46D-2769-461C-8033-D7AF970A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F22E6-FEB5-4F06-A8DC-9F10EF78416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BD980-F21F-4310-9548-85E854CCA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2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77F-1DDF-42C7-A4F3-EF9460F9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Results/Visualization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6AE3B-8C89-45F3-B105-BE3330C89A4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5555B-BA40-4836-AE54-D9E0D4B35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9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1E91-9F7E-4D1F-A833-D987E791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ACA0E-9040-4D9E-8E43-8BF8593B6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FF00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7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8D9F-BBF3-436A-9658-4DF15B9B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78F4-55DA-4F54-8B87-BE229C418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85950"/>
            <a:ext cx="10728325" cy="3883025"/>
          </a:xfrm>
        </p:spPr>
        <p:txBody>
          <a:bodyPr>
            <a:normAutofit fontScale="85000" lnSpcReduction="20000"/>
          </a:bodyPr>
          <a:lstStyle/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Questions we hope to answer with the data</a:t>
            </a:r>
          </a:p>
          <a:p>
            <a:pPr marL="457200" indent="-457200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Environment and setup</a:t>
            </a:r>
          </a:p>
          <a:p>
            <a:pPr marL="457200" indent="-457200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Description of source data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Pre-Processing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Split/Test/Train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Machine Learning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Post-Processing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Results/Visualization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Recommendation for future analysis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9950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CA21-015F-4735-B8E2-78A3B2B0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884860"/>
          </a:xfrm>
        </p:spPr>
        <p:txBody>
          <a:bodyPr>
            <a:normAutofit/>
          </a:bodyPr>
          <a:lstStyle/>
          <a:p>
            <a:r>
              <a:rPr lang="en-US" sz="4000" dirty="0"/>
              <a:t>Why this topic?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A0EE7-FE87-4024-B8D4-386C98F1E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9" y="1943100"/>
            <a:ext cx="4814025" cy="3831300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We have a background in the field of finance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There are an abundance of opportunities in the derivatives market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Data analysis is essential in today’s world, this sector has many opportunities for this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An excellent challenge to apply what we have learned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0CE8B4-9CF1-4E14-8A86-E4B20E21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54" y="143826"/>
            <a:ext cx="4355726" cy="604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9796-8092-4022-A282-9FDFF347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C02D3-5033-4D8C-97B4-88D88F64C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581150"/>
            <a:ext cx="10728325" cy="4187825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Questions we hope to answer with the data</a:t>
            </a:r>
          </a:p>
          <a:p>
            <a:pPr marL="457200" indent="-457200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Environment and setup</a:t>
            </a:r>
          </a:p>
          <a:p>
            <a:pPr marL="457200" indent="-457200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Description of source data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Pre-Processing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Split/Test/Train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Machine Learning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Post-Processing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Results/Visualization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Recommendation for future analysis</a:t>
            </a:r>
          </a:p>
          <a:p>
            <a:pPr marL="457200" indent="-457200" algn="l">
              <a:buClr>
                <a:srgbClr val="00FF00"/>
              </a:buClr>
              <a:buFont typeface="Sagona Book" panose="02020503050505020204" pitchFamily="18" charset="0"/>
              <a:buChar char="•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5854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29C9-5B13-4405-8D8D-0A7E1AFA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 to answer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B5BAF-E46D-44D3-A3B9-DAF308DF5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9" y="1523999"/>
            <a:ext cx="5490301" cy="4429125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Are there any correlation between the Contract Price and the features?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feature(s) has the most significant effect on the predicted Contract Price?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feature(s) has the least significant effect on the Contract Price?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could we have done differently to get better results?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is the Predicted Price for each contract?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What do we recommend for future analysis?</a:t>
            </a:r>
          </a:p>
        </p:txBody>
      </p:sp>
      <p:pic>
        <p:nvPicPr>
          <p:cNvPr id="1026" name="Picture 2" descr="Black Scholes Model in Python for Predicting Options Premiums | The Startup">
            <a:extLst>
              <a:ext uri="{FF2B5EF4-FFF2-40B4-BE49-F238E27FC236}">
                <a16:creationId xmlns:a16="http://schemas.microsoft.com/office/drawing/2014/main" id="{2FA771BB-13E3-4FFD-954A-825B2B7C574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1713633"/>
            <a:ext cx="5314950" cy="37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4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4E65-3863-43CA-9DC3-A1424349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Environment and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D5395-3A8E-4229-A943-447D6BFC1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1704975"/>
            <a:ext cx="3095625" cy="4069425"/>
          </a:xfrm>
        </p:spPr>
        <p:txBody>
          <a:bodyPr/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VS Code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PostgreSQL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Tableau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83D89F-4875-4C93-B5E1-BBA4861D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87" y="271462"/>
            <a:ext cx="37052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5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1A22E-9408-4CC0-9460-026B7139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Source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08C08C-8501-4E44-8E2B-BF6824A9A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999" y="1619250"/>
            <a:ext cx="4871175" cy="4155150"/>
          </a:xfrm>
        </p:spPr>
        <p:txBody>
          <a:bodyPr/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Obtained through </a:t>
            </a:r>
            <a:r>
              <a:rPr lang="en-US" dirty="0" err="1"/>
              <a:t>yfinance</a:t>
            </a:r>
            <a:r>
              <a:rPr lang="en-US" dirty="0"/>
              <a:t> library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Objective is to predict the contract price within the stocks of the DOW30.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BDF237-42C3-44C8-BF71-CC566CD2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47" y="2564316"/>
            <a:ext cx="6361554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E6D3-6229-469A-9105-C59B97F9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76FFE-38E4-4CCD-87EE-3C7E3CC2D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362" y="1797584"/>
            <a:ext cx="5015638" cy="565796"/>
          </a:xfrm>
        </p:spPr>
        <p:txBody>
          <a:bodyPr/>
          <a:lstStyle/>
          <a:p>
            <a:r>
              <a:rPr lang="en-US" dirty="0"/>
              <a:t>DB Schema</a:t>
            </a:r>
          </a:p>
        </p:txBody>
      </p:sp>
      <p:pic>
        <p:nvPicPr>
          <p:cNvPr id="14" name="Content Placeholder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0047ED-57F6-4692-A5BC-0BB0B3692B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66" y="2602263"/>
            <a:ext cx="6998512" cy="3388752"/>
          </a:xfrm>
        </p:spPr>
      </p:pic>
    </p:spTree>
    <p:extLst>
      <p:ext uri="{BB962C8B-B14F-4D97-AF65-F5344CB8AC3E}">
        <p14:creationId xmlns:p14="http://schemas.microsoft.com/office/powerpoint/2010/main" val="404766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E6D3-6229-469A-9105-C59B97F9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76FFE-38E4-4CCD-87EE-3C7E3CC2D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787" y="1717499"/>
            <a:ext cx="5015638" cy="565796"/>
          </a:xfrm>
        </p:spPr>
        <p:txBody>
          <a:bodyPr/>
          <a:lstStyle/>
          <a:p>
            <a:r>
              <a:rPr lang="en-US" dirty="0" err="1"/>
              <a:t>Sqlalchemy</a:t>
            </a:r>
            <a:r>
              <a:rPr lang="en-US" dirty="0"/>
              <a:t> to </a:t>
            </a:r>
            <a:r>
              <a:rPr lang="en-US" dirty="0" err="1"/>
              <a:t>postgresQL</a:t>
            </a:r>
            <a:endParaRPr lang="en-US" dirty="0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A6499856-D5A8-4EFB-9CAA-31AC980549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00" y="2665744"/>
            <a:ext cx="5003800" cy="310131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92B3D0-5677-410F-BD31-C319023D1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PostgresQL</a:t>
            </a:r>
            <a:r>
              <a:rPr lang="en-US" dirty="0"/>
              <a:t> DB and Tables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132D0459-E12D-48A6-9FC7-BA8A73801C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25" y="2665744"/>
            <a:ext cx="5003800" cy="3151432"/>
          </a:xfrm>
        </p:spPr>
      </p:pic>
    </p:spTree>
    <p:extLst>
      <p:ext uri="{BB962C8B-B14F-4D97-AF65-F5344CB8AC3E}">
        <p14:creationId xmlns:p14="http://schemas.microsoft.com/office/powerpoint/2010/main" val="118978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D085-58E3-4150-940E-DA8C1614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10B88-C74C-490B-9614-1E0648BBA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00" y="1476375"/>
            <a:ext cx="3680550" cy="4298025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Researched possible machine learning models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Focused on multiple linear regression and random forest</a:t>
            </a:r>
          </a:p>
          <a:p>
            <a:pPr marL="342900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Agreed on general project scope</a:t>
            </a:r>
          </a:p>
          <a:p>
            <a:pPr marL="800100" lvl="1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Desired outcomes</a:t>
            </a:r>
          </a:p>
          <a:p>
            <a:pPr marL="800100" lvl="1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Tools</a:t>
            </a:r>
          </a:p>
          <a:p>
            <a:pPr marL="800100" lvl="1" indent="-342900">
              <a:buClr>
                <a:srgbClr val="00FF00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4030452058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Blob">
      <a:majorFont>
        <a:latin typeface="The Hand Extrablack"/>
        <a:ea typeface=""/>
        <a:cs typeface=""/>
      </a:majorFont>
      <a:minorFont>
        <a:latin typeface="Sagona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604</Words>
  <Application>Microsoft Office PowerPoint</Application>
  <PresentationFormat>Widescreen</PresentationFormat>
  <Paragraphs>108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Sagona Book</vt:lpstr>
      <vt:lpstr>SourceSansPro</vt:lpstr>
      <vt:lpstr>The Hand Extrablack</vt:lpstr>
      <vt:lpstr>BlobVTI</vt:lpstr>
      <vt:lpstr>Predicting an Option contracts price</vt:lpstr>
      <vt:lpstr>Why this topic?</vt:lpstr>
      <vt:lpstr>Overview</vt:lpstr>
      <vt:lpstr>Questions to answer</vt:lpstr>
      <vt:lpstr>Environment and Setup</vt:lpstr>
      <vt:lpstr>Data Source Description</vt:lpstr>
      <vt:lpstr>PostgreSQL Database</vt:lpstr>
      <vt:lpstr>PostgreSQL Database</vt:lpstr>
      <vt:lpstr>Pre-Processing</vt:lpstr>
      <vt:lpstr>Split/Test/Train</vt:lpstr>
      <vt:lpstr>Machine Learning</vt:lpstr>
      <vt:lpstr>Post-Processing</vt:lpstr>
      <vt:lpstr>Results/Visualization</vt:lpstr>
      <vt:lpstr>Recommendation for future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an Option contracts future price</dc:title>
  <dc:creator>Danny Perez</dc:creator>
  <cp:lastModifiedBy>Danny Perez</cp:lastModifiedBy>
  <cp:revision>7</cp:revision>
  <dcterms:created xsi:type="dcterms:W3CDTF">2022-01-08T12:51:28Z</dcterms:created>
  <dcterms:modified xsi:type="dcterms:W3CDTF">2022-01-21T01:16:49Z</dcterms:modified>
</cp:coreProperties>
</file>